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60" r:id="rId3"/>
    <p:sldId id="257" r:id="rId4"/>
    <p:sldId id="258" r:id="rId5"/>
    <p:sldId id="259" r:id="rId6"/>
    <p:sldId id="267" r:id="rId7"/>
    <p:sldId id="266" r:id="rId8"/>
    <p:sldId id="261" r:id="rId9"/>
    <p:sldId id="262" r:id="rId10"/>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71B"/>
    <a:srgbClr val="ED5629"/>
    <a:srgbClr val="87B09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60"/>
  </p:normalViewPr>
  <p:slideViewPr>
    <p:cSldViewPr snapToGrid="0" snapToObjects="1">
      <p:cViewPr varScale="1">
        <p:scale>
          <a:sx n="116" d="100"/>
          <a:sy n="116" d="100"/>
        </p:scale>
        <p:origin x="138" y="180"/>
      </p:cViewPr>
      <p:guideLst>
        <p:guide orient="horz" pos="2160"/>
        <p:guide pos="3840"/>
      </p:guideLst>
    </p:cSldViewPr>
  </p:slideViewPr>
  <p:notesTextViewPr>
    <p:cViewPr>
      <p:scale>
        <a:sx n="100" d="100"/>
        <a:sy n="100" d="100"/>
      </p:scale>
      <p:origin x="0" y="0"/>
    </p:cViewPr>
  </p:notesTextViewPr>
  <p:sorterViewPr>
    <p:cViewPr>
      <p:scale>
        <a:sx n="206" d="100"/>
        <a:sy n="20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9C7020-3F02-4FA0-BB89-DA1DF94438B7}" type="datetimeFigureOut">
              <a:rPr lang="en-US" smtClean="0"/>
              <a:t>14-Sep-20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8A7FDE-EF3A-4A5D-B2AE-0205232DDB8F}" type="slidenum">
              <a:rPr lang="en-US" smtClean="0"/>
              <a:t>‹#›</a:t>
            </a:fld>
            <a:endParaRPr lang="en-US"/>
          </a:p>
        </p:txBody>
      </p:sp>
    </p:spTree>
    <p:extLst>
      <p:ext uri="{BB962C8B-B14F-4D97-AF65-F5344CB8AC3E}">
        <p14:creationId xmlns:p14="http://schemas.microsoft.com/office/powerpoint/2010/main" val="2097941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A7FDE-EF3A-4A5D-B2AE-0205232DDB8F}" type="slidenum">
              <a:rPr lang="en-US" smtClean="0"/>
              <a:t>6</a:t>
            </a:fld>
            <a:endParaRPr lang="en-US"/>
          </a:p>
        </p:txBody>
      </p:sp>
    </p:spTree>
    <p:extLst>
      <p:ext uri="{BB962C8B-B14F-4D97-AF65-F5344CB8AC3E}">
        <p14:creationId xmlns:p14="http://schemas.microsoft.com/office/powerpoint/2010/main" val="10853233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3288" y="4234985"/>
            <a:ext cx="10363200" cy="1197067"/>
          </a:xfrm>
        </p:spPr>
        <p:txBody>
          <a:bodyPr/>
          <a:lstStyle>
            <a:lvl1pPr algn="l">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733288" y="5256701"/>
            <a:ext cx="8534400" cy="1289347"/>
          </a:xfrm>
        </p:spPr>
        <p:txBody>
          <a:bodyPr>
            <a:normAutofit/>
          </a:bodyPr>
          <a:lstStyle>
            <a:lvl1pPr marL="0" indent="0" algn="l">
              <a:buNone/>
              <a:defRPr sz="32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pic>
        <p:nvPicPr>
          <p:cNvPr id="7" name="Picture 6" descr="Evosep---LY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365" y="2225912"/>
            <a:ext cx="6238345" cy="1291057"/>
          </a:xfrm>
          <a:prstGeom prst="rect">
            <a:avLst/>
          </a:prstGeom>
        </p:spPr>
      </p:pic>
    </p:spTree>
    <p:extLst>
      <p:ext uri="{BB962C8B-B14F-4D97-AF65-F5344CB8AC3E}">
        <p14:creationId xmlns:p14="http://schemas.microsoft.com/office/powerpoint/2010/main" val="2524078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en background 2">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9" name="Picture 8" descr="Background_Evosep_PP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3649"/>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0526" y="6468771"/>
            <a:ext cx="1152977" cy="238615"/>
          </a:xfrm>
          <a:prstGeom prst="rect">
            <a:avLst/>
          </a:prstGeom>
        </p:spPr>
      </p:pic>
      <p:sp>
        <p:nvSpPr>
          <p:cNvPr id="12" name="TextBox 11"/>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rgbClr val="87B09A"/>
                </a:solidFill>
              </a:rPr>
              <a:t>www.evosep.com</a:t>
            </a:r>
            <a:endParaRPr lang="en-US" sz="1600" b="1" dirty="0">
              <a:solidFill>
                <a:srgbClr val="87B09A"/>
              </a:solidFill>
            </a:endParaRPr>
          </a:p>
        </p:txBody>
      </p:sp>
      <p:sp>
        <p:nvSpPr>
          <p:cNvPr id="11" name="TextBox 10"/>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rgbClr val="87B09A"/>
                </a:solidFill>
                <a:latin typeface="Arial Hebrew"/>
                <a:cs typeface="Arial Hebrew"/>
              </a:rPr>
              <a:pPr algn="ctr"/>
              <a:t>‹#›</a:t>
            </a:fld>
            <a:endParaRPr lang="en-US" sz="3200" b="0" i="0" dirty="0">
              <a:solidFill>
                <a:srgbClr val="87B09A"/>
              </a:solidFill>
              <a:latin typeface="Arial Hebrew"/>
              <a:cs typeface="Arial Hebrew"/>
            </a:endParaRPr>
          </a:p>
        </p:txBody>
      </p:sp>
      <p:sp>
        <p:nvSpPr>
          <p:cNvPr id="8" name="Content Placeholder 3"/>
          <p:cNvSpPr>
            <a:spLocks noGrp="1"/>
          </p:cNvSpPr>
          <p:nvPr>
            <p:ph sz="half" idx="2"/>
          </p:nvPr>
        </p:nvSpPr>
        <p:spPr>
          <a:xfrm>
            <a:off x="609600" y="1644317"/>
            <a:ext cx="5386917" cy="4473825"/>
          </a:xfrm>
        </p:spPr>
        <p:txBody>
          <a:bodyPr/>
          <a:lstStyle>
            <a:lvl1pPr>
              <a:defRPr sz="3200">
                <a:solidFill>
                  <a:schemeClr val="bg1"/>
                </a:solidFill>
              </a:defRPr>
            </a:lvl1pPr>
            <a:lvl2pPr>
              <a:defRPr sz="2667">
                <a:solidFill>
                  <a:schemeClr val="bg1"/>
                </a:solidFill>
              </a:defRPr>
            </a:lvl2pPr>
            <a:lvl3pPr>
              <a:defRPr sz="2400">
                <a:solidFill>
                  <a:schemeClr val="bg1"/>
                </a:solidFill>
              </a:defRPr>
            </a:lvl3pPr>
            <a:lvl4pPr>
              <a:defRPr sz="2133">
                <a:solidFill>
                  <a:schemeClr val="bg1"/>
                </a:solidFill>
              </a:defRPr>
            </a:lvl4pPr>
            <a:lvl5pPr>
              <a:defRPr sz="2133">
                <a:solidFill>
                  <a:schemeClr val="bg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4"/>
          </p:nvPr>
        </p:nvSpPr>
        <p:spPr>
          <a:xfrm>
            <a:off x="6193369" y="1644317"/>
            <a:ext cx="5389033" cy="4473825"/>
          </a:xfrm>
        </p:spPr>
        <p:txBody>
          <a:bodyPr/>
          <a:lstStyle>
            <a:lvl1pPr>
              <a:defRPr sz="3200">
                <a:solidFill>
                  <a:schemeClr val="bg1"/>
                </a:solidFill>
              </a:defRPr>
            </a:lvl1pPr>
            <a:lvl2pPr>
              <a:defRPr sz="2667">
                <a:solidFill>
                  <a:schemeClr val="bg1"/>
                </a:solidFill>
              </a:defRPr>
            </a:lvl2pPr>
            <a:lvl3pPr>
              <a:defRPr sz="2400">
                <a:solidFill>
                  <a:schemeClr val="bg1"/>
                </a:solidFill>
              </a:defRPr>
            </a:lvl3pPr>
            <a:lvl4pPr>
              <a:defRPr sz="2133">
                <a:solidFill>
                  <a:schemeClr val="bg1"/>
                </a:solidFill>
              </a:defRPr>
            </a:lvl4pPr>
            <a:lvl5pPr>
              <a:defRPr sz="2133">
                <a:solidFill>
                  <a:schemeClr val="bg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7547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range background 1">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descr="Background_Evosep_PP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3649"/>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7" name="Content Placeholder 6"/>
          <p:cNvSpPr>
            <a:spLocks noGrp="1"/>
          </p:cNvSpPr>
          <p:nvPr>
            <p:ph sz="quarter" idx="10"/>
          </p:nvPr>
        </p:nvSpPr>
        <p:spPr>
          <a:xfrm>
            <a:off x="609600" y="1556197"/>
            <a:ext cx="10972800" cy="4563867"/>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0526" y="6468771"/>
            <a:ext cx="1152977" cy="238615"/>
          </a:xfrm>
          <a:prstGeom prst="rect">
            <a:avLst/>
          </a:prstGeom>
        </p:spPr>
      </p:pic>
      <p:sp>
        <p:nvSpPr>
          <p:cNvPr id="10" name="TextBox 9"/>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rgbClr val="87B09A"/>
                </a:solidFill>
              </a:rPr>
              <a:t>www.evosep.com</a:t>
            </a:r>
            <a:endParaRPr lang="en-US" sz="1600" b="1" dirty="0">
              <a:solidFill>
                <a:srgbClr val="87B09A"/>
              </a:solidFill>
            </a:endParaRPr>
          </a:p>
        </p:txBody>
      </p:sp>
      <p:sp>
        <p:nvSpPr>
          <p:cNvPr id="12" name="TextBox 11"/>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rgbClr val="87B09A"/>
                </a:solidFill>
                <a:latin typeface="Arial Hebrew"/>
                <a:cs typeface="Arial Hebrew"/>
              </a:rPr>
              <a:pPr algn="ctr"/>
              <a:t>‹#›</a:t>
            </a:fld>
            <a:endParaRPr lang="en-US" sz="3200" b="0" i="0" dirty="0">
              <a:solidFill>
                <a:srgbClr val="87B09A"/>
              </a:solidFill>
              <a:latin typeface="Arial Hebrew"/>
              <a:cs typeface="Arial Hebrew"/>
            </a:endParaRPr>
          </a:p>
        </p:txBody>
      </p:sp>
    </p:spTree>
    <p:extLst>
      <p:ext uri="{BB962C8B-B14F-4D97-AF65-F5344CB8AC3E}">
        <p14:creationId xmlns:p14="http://schemas.microsoft.com/office/powerpoint/2010/main" val="4184329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range background 2">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descr="Background_Evosep_PP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3649"/>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0526" y="6468771"/>
            <a:ext cx="1152977" cy="238615"/>
          </a:xfrm>
          <a:prstGeom prst="rect">
            <a:avLst/>
          </a:prstGeom>
        </p:spPr>
      </p:pic>
      <p:sp>
        <p:nvSpPr>
          <p:cNvPr id="10" name="TextBox 9"/>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rgbClr val="87B09A"/>
                </a:solidFill>
              </a:rPr>
              <a:t>www.evosep.com</a:t>
            </a:r>
            <a:endParaRPr lang="en-US" sz="1600" b="1" dirty="0">
              <a:solidFill>
                <a:srgbClr val="87B09A"/>
              </a:solidFill>
            </a:endParaRPr>
          </a:p>
        </p:txBody>
      </p:sp>
      <p:sp>
        <p:nvSpPr>
          <p:cNvPr id="12" name="TextBox 11"/>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rgbClr val="87B09A"/>
                </a:solidFill>
                <a:latin typeface="Arial Hebrew"/>
                <a:cs typeface="Arial Hebrew"/>
              </a:rPr>
              <a:pPr algn="ctr"/>
              <a:t>‹#›</a:t>
            </a:fld>
            <a:endParaRPr lang="en-US" sz="3200" b="0" i="0" dirty="0">
              <a:solidFill>
                <a:srgbClr val="87B09A"/>
              </a:solidFill>
              <a:latin typeface="Arial Hebrew"/>
              <a:cs typeface="Arial Hebrew"/>
            </a:endParaRPr>
          </a:p>
        </p:txBody>
      </p:sp>
      <p:sp>
        <p:nvSpPr>
          <p:cNvPr id="9" name="Content Placeholder 3"/>
          <p:cNvSpPr>
            <a:spLocks noGrp="1"/>
          </p:cNvSpPr>
          <p:nvPr>
            <p:ph sz="half" idx="2"/>
          </p:nvPr>
        </p:nvSpPr>
        <p:spPr>
          <a:xfrm>
            <a:off x="609600" y="1644317"/>
            <a:ext cx="5386917" cy="4473825"/>
          </a:xfrm>
        </p:spPr>
        <p:txBody>
          <a:bodyPr/>
          <a:lstStyle>
            <a:lvl1pPr>
              <a:defRPr sz="3200">
                <a:solidFill>
                  <a:schemeClr val="bg1"/>
                </a:solidFill>
              </a:defRPr>
            </a:lvl1pPr>
            <a:lvl2pPr>
              <a:defRPr sz="2667">
                <a:solidFill>
                  <a:schemeClr val="bg1"/>
                </a:solidFill>
              </a:defRPr>
            </a:lvl2pPr>
            <a:lvl3pPr>
              <a:defRPr sz="2400">
                <a:solidFill>
                  <a:schemeClr val="bg1"/>
                </a:solidFill>
              </a:defRPr>
            </a:lvl3pPr>
            <a:lvl4pPr>
              <a:defRPr sz="2133">
                <a:solidFill>
                  <a:schemeClr val="bg1"/>
                </a:solidFill>
              </a:defRPr>
            </a:lvl4pPr>
            <a:lvl5pPr>
              <a:defRPr sz="2133">
                <a:solidFill>
                  <a:schemeClr val="bg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5"/>
          <p:cNvSpPr>
            <a:spLocks noGrp="1"/>
          </p:cNvSpPr>
          <p:nvPr>
            <p:ph sz="quarter" idx="4"/>
          </p:nvPr>
        </p:nvSpPr>
        <p:spPr>
          <a:xfrm>
            <a:off x="6193369" y="1644317"/>
            <a:ext cx="5389033" cy="4473825"/>
          </a:xfrm>
        </p:spPr>
        <p:txBody>
          <a:bodyPr/>
          <a:lstStyle>
            <a:lvl1pPr>
              <a:defRPr sz="3200">
                <a:solidFill>
                  <a:schemeClr val="bg1"/>
                </a:solidFill>
              </a:defRPr>
            </a:lvl1pPr>
            <a:lvl2pPr>
              <a:defRPr sz="2667">
                <a:solidFill>
                  <a:schemeClr val="bg1"/>
                </a:solidFill>
              </a:defRPr>
            </a:lvl2pPr>
            <a:lvl3pPr>
              <a:defRPr sz="2400">
                <a:solidFill>
                  <a:schemeClr val="bg1"/>
                </a:solidFill>
              </a:defRPr>
            </a:lvl3pPr>
            <a:lvl4pPr>
              <a:defRPr sz="2133">
                <a:solidFill>
                  <a:schemeClr val="bg1"/>
                </a:solidFill>
              </a:defRPr>
            </a:lvl4pPr>
            <a:lvl5pPr>
              <a:defRPr sz="2133">
                <a:solidFill>
                  <a:schemeClr val="bg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0448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403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y bar 1">
    <p:bg>
      <p:bgPr>
        <a:solidFill>
          <a:schemeClr val="bg1"/>
        </a:solidFill>
        <a:effectLst/>
      </p:bgPr>
    </p:bg>
    <p:spTree>
      <p:nvGrpSpPr>
        <p:cNvPr id="1" name=""/>
        <p:cNvGrpSpPr/>
        <p:nvPr/>
      </p:nvGrpSpPr>
      <p:grpSpPr>
        <a:xfrm>
          <a:off x="0" y="0"/>
          <a:ext cx="0" cy="0"/>
          <a:chOff x="0" y="0"/>
          <a:chExt cx="0" cy="0"/>
        </a:xfrm>
      </p:grpSpPr>
      <p:pic>
        <p:nvPicPr>
          <p:cNvPr id="2" name="Picture 1" descr="Background_Evosep_PP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3649"/>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0526" y="6468771"/>
            <a:ext cx="1152977" cy="238615"/>
          </a:xfrm>
          <a:prstGeom prst="rect">
            <a:avLst/>
          </a:prstGeom>
        </p:spPr>
      </p:pic>
      <p:sp>
        <p:nvSpPr>
          <p:cNvPr id="4" name="TextBox 3"/>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rgbClr val="87B09A"/>
                </a:solidFill>
              </a:rPr>
              <a:t>www.evosep.com</a:t>
            </a:r>
            <a:endParaRPr lang="en-US" sz="1600" b="1" dirty="0">
              <a:solidFill>
                <a:srgbClr val="87B09A"/>
              </a:solidFill>
            </a:endParaRPr>
          </a:p>
        </p:txBody>
      </p:sp>
      <p:sp>
        <p:nvSpPr>
          <p:cNvPr id="7" name="TextBox 6"/>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rgbClr val="87B09A"/>
                </a:solidFill>
                <a:latin typeface="Arial Hebrew"/>
                <a:cs typeface="Arial Hebrew"/>
              </a:rPr>
              <a:pPr algn="ctr"/>
              <a:t>‹#›</a:t>
            </a:fld>
            <a:endParaRPr lang="en-US" sz="3200" b="0" i="0" dirty="0">
              <a:solidFill>
                <a:srgbClr val="87B09A"/>
              </a:solidFill>
              <a:latin typeface="Arial Hebrew"/>
              <a:cs typeface="Arial Hebrew"/>
            </a:endParaRPr>
          </a:p>
        </p:txBody>
      </p:sp>
      <p:sp>
        <p:nvSpPr>
          <p:cNvPr id="6" name="Title 1"/>
          <p:cNvSpPr>
            <a:spLocks noGrp="1"/>
          </p:cNvSpPr>
          <p:nvPr>
            <p:ph type="title"/>
          </p:nvPr>
        </p:nvSpPr>
        <p:spPr>
          <a:xfrm>
            <a:off x="609600" y="274639"/>
            <a:ext cx="10972800" cy="1143000"/>
          </a:xfrm>
        </p:spPr>
        <p:txBody>
          <a:bodyPr/>
          <a:lstStyle>
            <a:lvl1pPr>
              <a:defRPr>
                <a:solidFill>
                  <a:srgbClr val="000000"/>
                </a:solidFill>
              </a:defRPr>
            </a:lvl1pPr>
          </a:lstStyle>
          <a:p>
            <a:r>
              <a:rPr lang="en-US"/>
              <a:t>Click to edit Master title style</a:t>
            </a:r>
            <a:endParaRPr lang="en-US" dirty="0"/>
          </a:p>
        </p:txBody>
      </p:sp>
      <p:sp>
        <p:nvSpPr>
          <p:cNvPr id="8" name="Content Placeholder 2"/>
          <p:cNvSpPr>
            <a:spLocks noGrp="1"/>
          </p:cNvSpPr>
          <p:nvPr>
            <p:ph idx="1"/>
          </p:nvPr>
        </p:nvSpPr>
        <p:spPr>
          <a:xfrm>
            <a:off x="609600" y="1600201"/>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200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y bar 2">
    <p:bg>
      <p:bgPr>
        <a:solidFill>
          <a:schemeClr val="bg1"/>
        </a:solidFill>
        <a:effectLst/>
      </p:bgPr>
    </p:bg>
    <p:spTree>
      <p:nvGrpSpPr>
        <p:cNvPr id="1" name=""/>
        <p:cNvGrpSpPr/>
        <p:nvPr/>
      </p:nvGrpSpPr>
      <p:grpSpPr>
        <a:xfrm>
          <a:off x="0" y="0"/>
          <a:ext cx="0" cy="0"/>
          <a:chOff x="0" y="0"/>
          <a:chExt cx="0" cy="0"/>
        </a:xfrm>
      </p:grpSpPr>
      <p:pic>
        <p:nvPicPr>
          <p:cNvPr id="2" name="Picture 1" descr="Background_Evosep_PP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3649"/>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0526" y="6468771"/>
            <a:ext cx="1152977" cy="238615"/>
          </a:xfrm>
          <a:prstGeom prst="rect">
            <a:avLst/>
          </a:prstGeom>
        </p:spPr>
      </p:pic>
      <p:sp>
        <p:nvSpPr>
          <p:cNvPr id="4" name="TextBox 3"/>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rgbClr val="87B09A"/>
                </a:solidFill>
              </a:rPr>
              <a:t>www.evosep.com</a:t>
            </a:r>
            <a:endParaRPr lang="en-US" sz="1600" b="1" dirty="0">
              <a:solidFill>
                <a:srgbClr val="87B09A"/>
              </a:solidFill>
            </a:endParaRPr>
          </a:p>
        </p:txBody>
      </p:sp>
      <p:sp>
        <p:nvSpPr>
          <p:cNvPr id="7" name="TextBox 6"/>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rgbClr val="87B09A"/>
                </a:solidFill>
                <a:latin typeface="Arial Hebrew"/>
                <a:cs typeface="Arial Hebrew"/>
              </a:rPr>
              <a:pPr algn="ctr"/>
              <a:t>‹#›</a:t>
            </a:fld>
            <a:endParaRPr lang="en-US" sz="3200" b="0" i="0" dirty="0">
              <a:solidFill>
                <a:srgbClr val="87B09A"/>
              </a:solidFill>
              <a:latin typeface="Arial Hebrew"/>
              <a:cs typeface="Arial Hebrew"/>
            </a:endParaRPr>
          </a:p>
        </p:txBody>
      </p:sp>
      <p:sp>
        <p:nvSpPr>
          <p:cNvPr id="6" name="Title 1"/>
          <p:cNvSpPr>
            <a:spLocks noGrp="1"/>
          </p:cNvSpPr>
          <p:nvPr>
            <p:ph type="title"/>
          </p:nvPr>
        </p:nvSpPr>
        <p:spPr>
          <a:xfrm>
            <a:off x="609600" y="274639"/>
            <a:ext cx="10972800" cy="1143000"/>
          </a:xfrm>
        </p:spPr>
        <p:txBody>
          <a:bodyPr/>
          <a:lstStyle>
            <a:lvl1pPr>
              <a:defRPr>
                <a:solidFill>
                  <a:srgbClr val="000000"/>
                </a:solidFill>
              </a:defRPr>
            </a:lvl1pPr>
          </a:lstStyle>
          <a:p>
            <a:r>
              <a:rPr lang="en-US"/>
              <a:t>Click to edit Master title style</a:t>
            </a:r>
            <a:endParaRPr lang="en-US" dirty="0"/>
          </a:p>
        </p:txBody>
      </p:sp>
      <p:sp>
        <p:nvSpPr>
          <p:cNvPr id="9" name="Content Placeholder 3"/>
          <p:cNvSpPr>
            <a:spLocks noGrp="1"/>
          </p:cNvSpPr>
          <p:nvPr>
            <p:ph sz="half" idx="2"/>
          </p:nvPr>
        </p:nvSpPr>
        <p:spPr>
          <a:xfrm>
            <a:off x="609600" y="1644317"/>
            <a:ext cx="5386917" cy="447382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5"/>
          <p:cNvSpPr>
            <a:spLocks noGrp="1"/>
          </p:cNvSpPr>
          <p:nvPr>
            <p:ph sz="quarter" idx="4"/>
          </p:nvPr>
        </p:nvSpPr>
        <p:spPr>
          <a:xfrm>
            <a:off x="6193369" y="1644317"/>
            <a:ext cx="5389033" cy="447382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2731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d green">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Picture 6" descr="Background_Evosep_PP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3649"/>
          </a:xfrm>
          <a:prstGeom prst="rect">
            <a:avLst/>
          </a:prstGeom>
        </p:spPr>
      </p:pic>
      <p:sp>
        <p:nvSpPr>
          <p:cNvPr id="2" name="Title 1"/>
          <p:cNvSpPr>
            <a:spLocks noGrp="1"/>
          </p:cNvSpPr>
          <p:nvPr>
            <p:ph type="title"/>
          </p:nvPr>
        </p:nvSpPr>
        <p:spPr>
          <a:xfrm>
            <a:off x="609601" y="492511"/>
            <a:ext cx="4935593" cy="1143000"/>
          </a:xfrm>
        </p:spPr>
        <p:txBody>
          <a:bodyPr/>
          <a:lstStyle/>
          <a:p>
            <a:r>
              <a:rPr lang="en-US"/>
              <a:t>Click to edit Master title style</a:t>
            </a:r>
          </a:p>
        </p:txBody>
      </p:sp>
      <p:sp>
        <p:nvSpPr>
          <p:cNvPr id="4" name="Content Placeholder 3"/>
          <p:cNvSpPr>
            <a:spLocks noGrp="1"/>
          </p:cNvSpPr>
          <p:nvPr>
            <p:ph sz="quarter" idx="10"/>
          </p:nvPr>
        </p:nvSpPr>
        <p:spPr>
          <a:xfrm>
            <a:off x="609600" y="1892300"/>
            <a:ext cx="4936067" cy="42375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1"/>
          </p:nvPr>
        </p:nvSpPr>
        <p:spPr>
          <a:xfrm>
            <a:off x="6921592" y="1870515"/>
            <a:ext cx="4851309" cy="3626568"/>
          </a:xfrm>
        </p:spPr>
        <p:txBody>
          <a:bodyPr>
            <a:normAutofit/>
          </a:bodyPr>
          <a:lstStyle>
            <a:lvl1pPr marL="0" indent="0">
              <a:buNone/>
              <a:defRPr sz="5333" b="1">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stStyle>
          <a:p>
            <a:pPr lvl="0"/>
            <a:r>
              <a:rPr lang="en-US"/>
              <a:t>Click to edit Master text styles</a:t>
            </a:r>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0526" y="6468771"/>
            <a:ext cx="1152977" cy="238615"/>
          </a:xfrm>
          <a:prstGeom prst="rect">
            <a:avLst/>
          </a:prstGeom>
        </p:spPr>
      </p:pic>
      <p:sp>
        <p:nvSpPr>
          <p:cNvPr id="10" name="TextBox 9"/>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rgbClr val="87B09A"/>
                </a:solidFill>
              </a:rPr>
              <a:t>www.evosep.com</a:t>
            </a:r>
            <a:endParaRPr lang="en-US" sz="1600" b="1" dirty="0">
              <a:solidFill>
                <a:srgbClr val="87B09A"/>
              </a:solidFill>
            </a:endParaRPr>
          </a:p>
        </p:txBody>
      </p:sp>
      <p:sp>
        <p:nvSpPr>
          <p:cNvPr id="11" name="TextBox 10"/>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rgbClr val="87B09A"/>
                </a:solidFill>
                <a:latin typeface="Arial Hebrew"/>
                <a:cs typeface="Arial Hebrew"/>
              </a:rPr>
              <a:pPr algn="ctr"/>
              <a:t>‹#›</a:t>
            </a:fld>
            <a:endParaRPr lang="en-US" sz="3200" b="0" i="0" dirty="0">
              <a:solidFill>
                <a:srgbClr val="87B09A"/>
              </a:solidFill>
              <a:latin typeface="Arial Hebrew"/>
              <a:cs typeface="Arial Hebrew"/>
            </a:endParaRPr>
          </a:p>
        </p:txBody>
      </p:sp>
    </p:spTree>
    <p:extLst>
      <p:ext uri="{BB962C8B-B14F-4D97-AF65-F5344CB8AC3E}">
        <p14:creationId xmlns:p14="http://schemas.microsoft.com/office/powerpoint/2010/main" val="2559942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d orang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4" descr="Background_Evosep_PP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3649"/>
          </a:xfrm>
          <a:prstGeom prst="rect">
            <a:avLst/>
          </a:prstGeom>
        </p:spPr>
      </p:pic>
      <p:sp>
        <p:nvSpPr>
          <p:cNvPr id="2" name="Title 1"/>
          <p:cNvSpPr>
            <a:spLocks noGrp="1"/>
          </p:cNvSpPr>
          <p:nvPr>
            <p:ph type="title"/>
          </p:nvPr>
        </p:nvSpPr>
        <p:spPr>
          <a:xfrm>
            <a:off x="609601" y="987673"/>
            <a:ext cx="4935593" cy="1143000"/>
          </a:xfrm>
        </p:spPr>
        <p:txBody>
          <a:bodyPr>
            <a:noAutofit/>
          </a:bodyPr>
          <a:lstStyle>
            <a:lvl1pPr>
              <a:defRPr sz="4800">
                <a:solidFill>
                  <a:srgbClr val="FFFFFF"/>
                </a:solidFill>
              </a:defRPr>
            </a:lvl1pPr>
          </a:lstStyle>
          <a:p>
            <a:r>
              <a:rPr lang="en-US"/>
              <a:t>Click to edit Master title style</a:t>
            </a:r>
            <a:endParaRPr lang="en-US" dirty="0"/>
          </a:p>
        </p:txBody>
      </p:sp>
      <p:sp>
        <p:nvSpPr>
          <p:cNvPr id="3" name="Content Placeholder 3"/>
          <p:cNvSpPr>
            <a:spLocks noGrp="1"/>
          </p:cNvSpPr>
          <p:nvPr>
            <p:ph sz="quarter" idx="10"/>
          </p:nvPr>
        </p:nvSpPr>
        <p:spPr>
          <a:xfrm>
            <a:off x="609600" y="2387463"/>
            <a:ext cx="4936067" cy="3788748"/>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5"/>
          <p:cNvSpPr>
            <a:spLocks noGrp="1"/>
          </p:cNvSpPr>
          <p:nvPr>
            <p:ph sz="quarter" idx="11"/>
          </p:nvPr>
        </p:nvSpPr>
        <p:spPr>
          <a:xfrm>
            <a:off x="6287853" y="987674"/>
            <a:ext cx="5485048" cy="5188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0526" y="6468771"/>
            <a:ext cx="1152977" cy="238615"/>
          </a:xfrm>
          <a:prstGeom prst="rect">
            <a:avLst/>
          </a:prstGeom>
        </p:spPr>
      </p:pic>
      <p:sp>
        <p:nvSpPr>
          <p:cNvPr id="8" name="TextBox 7"/>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rgbClr val="87B09A"/>
                </a:solidFill>
              </a:rPr>
              <a:t>www.evosep.com</a:t>
            </a:r>
            <a:endParaRPr lang="en-US" sz="1600" b="1" dirty="0">
              <a:solidFill>
                <a:srgbClr val="87B09A"/>
              </a:solidFill>
            </a:endParaRPr>
          </a:p>
        </p:txBody>
      </p:sp>
      <p:sp>
        <p:nvSpPr>
          <p:cNvPr id="10" name="TextBox 9"/>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rgbClr val="87B09A"/>
                </a:solidFill>
                <a:latin typeface="Arial Hebrew"/>
                <a:cs typeface="Arial Hebrew"/>
              </a:rPr>
              <a:pPr algn="ctr"/>
              <a:t>‹#›</a:t>
            </a:fld>
            <a:endParaRPr lang="en-US" sz="3200" b="0" i="0" dirty="0">
              <a:solidFill>
                <a:srgbClr val="87B09A"/>
              </a:solidFill>
              <a:latin typeface="Arial Hebrew"/>
              <a:cs typeface="Arial Hebrew"/>
            </a:endParaRPr>
          </a:p>
        </p:txBody>
      </p:sp>
    </p:spTree>
    <p:extLst>
      <p:ext uri="{BB962C8B-B14F-4D97-AF65-F5344CB8AC3E}">
        <p14:creationId xmlns:p14="http://schemas.microsoft.com/office/powerpoint/2010/main" val="2559942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286309" y="5807243"/>
            <a:ext cx="5619385" cy="738805"/>
          </a:xfrm>
        </p:spPr>
        <p:txBody>
          <a:bodyPr>
            <a:normAutofit/>
          </a:bodyPr>
          <a:lstStyle>
            <a:lvl1pPr marL="0" indent="0" algn="ctr">
              <a:buNone/>
              <a:defRPr sz="1867">
                <a:solidFill>
                  <a:schemeClr val="bg1"/>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a:t>© 2017</a:t>
            </a:r>
            <a:endParaRPr lang="en-US" dirty="0"/>
          </a:p>
        </p:txBody>
      </p:sp>
      <p:pic>
        <p:nvPicPr>
          <p:cNvPr id="7" name="Picture 6" descr="Evosep---LY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68589" y="4572003"/>
            <a:ext cx="3254825" cy="673603"/>
          </a:xfrm>
          <a:prstGeom prst="rect">
            <a:avLst/>
          </a:prstGeom>
        </p:spPr>
      </p:pic>
    </p:spTree>
    <p:extLst>
      <p:ext uri="{BB962C8B-B14F-4D97-AF65-F5344CB8AC3E}">
        <p14:creationId xmlns:p14="http://schemas.microsoft.com/office/powerpoint/2010/main" val="1128556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gular 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609600" y="1612232"/>
            <a:ext cx="5386917" cy="451393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9" y="1612232"/>
            <a:ext cx="5389033" cy="451393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1" y="6468771"/>
            <a:ext cx="1152980" cy="238615"/>
          </a:xfrm>
          <a:prstGeom prst="rect">
            <a:avLst/>
          </a:prstGeom>
        </p:spPr>
      </p:pic>
      <p:sp>
        <p:nvSpPr>
          <p:cNvPr id="9" name="TextBox 8"/>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chemeClr val="bg1"/>
                </a:solidFill>
              </a:rPr>
              <a:t>www.evosep.com</a:t>
            </a:r>
            <a:endParaRPr lang="en-US" sz="1600" b="1" dirty="0">
              <a:solidFill>
                <a:schemeClr val="bg1"/>
              </a:solidFill>
            </a:endParaRPr>
          </a:p>
        </p:txBody>
      </p:sp>
      <p:sp>
        <p:nvSpPr>
          <p:cNvPr id="12" name="TextBox 11"/>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chemeClr val="bg1"/>
                </a:solidFill>
                <a:latin typeface="Arial Hebrew"/>
                <a:cs typeface="Arial Hebrew"/>
              </a:rPr>
              <a:pPr algn="ctr"/>
              <a:t>‹#›</a:t>
            </a:fld>
            <a:endParaRPr lang="en-US" sz="3200" b="0" i="0" dirty="0">
              <a:solidFill>
                <a:schemeClr val="bg1"/>
              </a:solidFill>
              <a:latin typeface="Arial Hebrew"/>
              <a:cs typeface="Arial Hebrew"/>
            </a:endParaRPr>
          </a:p>
        </p:txBody>
      </p:sp>
    </p:spTree>
    <p:extLst>
      <p:ext uri="{BB962C8B-B14F-4D97-AF65-F5344CB8AC3E}">
        <p14:creationId xmlns:p14="http://schemas.microsoft.com/office/powerpoint/2010/main" val="1385978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1">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stretch>
            <a:fillRect/>
          </a:stretch>
        </p:blipFill>
        <p:spPr>
          <a:xfrm>
            <a:off x="772364" y="2225912"/>
            <a:ext cx="6238347" cy="1291057"/>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01" y="6468771"/>
            <a:ext cx="1152980" cy="238615"/>
          </a:xfrm>
          <a:prstGeom prst="rect">
            <a:avLst/>
          </a:prstGeom>
        </p:spPr>
      </p:pic>
      <p:sp>
        <p:nvSpPr>
          <p:cNvPr id="6" name="TextBox 5"/>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chemeClr val="bg1"/>
                </a:solidFill>
              </a:rPr>
              <a:t>www.evosep.com</a:t>
            </a:r>
            <a:endParaRPr lang="en-US" sz="1600" b="1" dirty="0">
              <a:solidFill>
                <a:schemeClr val="bg1"/>
              </a:solidFill>
            </a:endParaRPr>
          </a:p>
        </p:txBody>
      </p:sp>
      <p:sp>
        <p:nvSpPr>
          <p:cNvPr id="9" name="TextBox 8"/>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chemeClr val="bg1"/>
                </a:solidFill>
                <a:latin typeface="Arial Hebrew"/>
                <a:cs typeface="Arial Hebrew"/>
              </a:rPr>
              <a:pPr algn="ctr"/>
              <a:t>‹#›</a:t>
            </a:fld>
            <a:endParaRPr lang="en-US" sz="3200" b="0" i="0" dirty="0">
              <a:solidFill>
                <a:schemeClr val="bg1"/>
              </a:solidFill>
              <a:latin typeface="Arial Hebrew"/>
              <a:cs typeface="Arial Hebrew"/>
            </a:endParaRPr>
          </a:p>
        </p:txBody>
      </p:sp>
      <p:sp>
        <p:nvSpPr>
          <p:cNvPr id="11" name="Title 1"/>
          <p:cNvSpPr>
            <a:spLocks noGrp="1"/>
          </p:cNvSpPr>
          <p:nvPr>
            <p:ph type="ctrTitle"/>
          </p:nvPr>
        </p:nvSpPr>
        <p:spPr>
          <a:xfrm>
            <a:off x="733288" y="4234985"/>
            <a:ext cx="10363200" cy="1197067"/>
          </a:xfrm>
        </p:spPr>
        <p:txBody>
          <a:bodyPr/>
          <a:lstStyle>
            <a:lvl1pPr algn="l">
              <a:defRPr>
                <a:solidFill>
                  <a:schemeClr val="tx1"/>
                </a:solidFill>
              </a:defRPr>
            </a:lvl1pPr>
          </a:lstStyle>
          <a:p>
            <a:r>
              <a:rPr lang="en-US"/>
              <a:t>Click to edit Master title style</a:t>
            </a:r>
            <a:endParaRPr lang="en-US" dirty="0"/>
          </a:p>
        </p:txBody>
      </p:sp>
      <p:sp>
        <p:nvSpPr>
          <p:cNvPr id="12" name="Subtitle 2"/>
          <p:cNvSpPr>
            <a:spLocks noGrp="1"/>
          </p:cNvSpPr>
          <p:nvPr>
            <p:ph type="subTitle" idx="1"/>
          </p:nvPr>
        </p:nvSpPr>
        <p:spPr>
          <a:xfrm>
            <a:off x="733288" y="5256701"/>
            <a:ext cx="8534400" cy="1289347"/>
          </a:xfrm>
        </p:spPr>
        <p:txBody>
          <a:bodyPr>
            <a:normAutofit/>
          </a:bodyPr>
          <a:lstStyle>
            <a:lvl1pPr marL="0" indent="0" algn="l">
              <a:buNone/>
              <a:defRPr sz="32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063368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Reg 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1" y="6468771"/>
            <a:ext cx="1152980" cy="238615"/>
          </a:xfrm>
          <a:prstGeom prst="rect">
            <a:avLst/>
          </a:prstGeom>
        </p:spPr>
      </p:pic>
      <p:sp>
        <p:nvSpPr>
          <p:cNvPr id="6" name="TextBox 5"/>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chemeClr val="bg1"/>
                </a:solidFill>
              </a:rPr>
              <a:t>www.evosep.com</a:t>
            </a:r>
            <a:endParaRPr lang="en-US" sz="1600" b="1" dirty="0">
              <a:solidFill>
                <a:schemeClr val="bg1"/>
              </a:solidFill>
            </a:endParaRPr>
          </a:p>
        </p:txBody>
      </p:sp>
      <p:sp>
        <p:nvSpPr>
          <p:cNvPr id="9" name="TextBox 8"/>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chemeClr val="bg1"/>
                </a:solidFill>
                <a:latin typeface="Arial Hebrew"/>
                <a:cs typeface="Arial Hebrew"/>
              </a:rPr>
              <a:pPr algn="ctr"/>
              <a:t>‹#›</a:t>
            </a:fld>
            <a:endParaRPr lang="en-US" sz="3200" b="0" i="0" dirty="0">
              <a:solidFill>
                <a:schemeClr val="bg1"/>
              </a:solidFill>
              <a:latin typeface="Arial Hebrew"/>
              <a:cs typeface="Arial Hebrew"/>
            </a:endParaRPr>
          </a:p>
        </p:txBody>
      </p:sp>
    </p:spTree>
    <p:extLst>
      <p:ext uri="{BB962C8B-B14F-4D97-AF65-F5344CB8AC3E}">
        <p14:creationId xmlns:p14="http://schemas.microsoft.com/office/powerpoint/2010/main" val="384069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Regular 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norm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1535113"/>
            <a:ext cx="5389033" cy="639763"/>
          </a:xfrm>
        </p:spPr>
        <p:txBody>
          <a:bodyPr anchor="b">
            <a:norm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1" y="6468771"/>
            <a:ext cx="1152980" cy="238615"/>
          </a:xfrm>
          <a:prstGeom prst="rect">
            <a:avLst/>
          </a:prstGeom>
        </p:spPr>
      </p:pic>
      <p:sp>
        <p:nvSpPr>
          <p:cNvPr id="9" name="TextBox 8"/>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chemeClr val="bg1"/>
                </a:solidFill>
              </a:rPr>
              <a:t>www.evosep.com</a:t>
            </a:r>
            <a:endParaRPr lang="en-US" sz="1600" b="1" dirty="0">
              <a:solidFill>
                <a:schemeClr val="bg1"/>
              </a:solidFill>
            </a:endParaRPr>
          </a:p>
        </p:txBody>
      </p:sp>
      <p:sp>
        <p:nvSpPr>
          <p:cNvPr id="12" name="TextBox 11"/>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chemeClr val="bg1"/>
                </a:solidFill>
                <a:latin typeface="Arial Hebrew"/>
                <a:cs typeface="Arial Hebrew"/>
              </a:rPr>
              <a:pPr algn="ctr"/>
              <a:t>‹#›</a:t>
            </a:fld>
            <a:endParaRPr lang="en-US" sz="3200" b="0" i="0" dirty="0">
              <a:solidFill>
                <a:schemeClr val="bg1"/>
              </a:solidFill>
              <a:latin typeface="Arial Hebrew"/>
              <a:cs typeface="Arial Hebrew"/>
            </a:endParaRPr>
          </a:p>
        </p:txBody>
      </p:sp>
    </p:spTree>
    <p:extLst>
      <p:ext uri="{BB962C8B-B14F-4D97-AF65-F5344CB8AC3E}">
        <p14:creationId xmlns:p14="http://schemas.microsoft.com/office/powerpoint/2010/main" val="2471479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1" y="6468771"/>
            <a:ext cx="1152980" cy="238615"/>
          </a:xfrm>
          <a:prstGeom prst="rect">
            <a:avLst/>
          </a:prstGeom>
        </p:spPr>
      </p:pic>
      <p:sp>
        <p:nvSpPr>
          <p:cNvPr id="6" name="TextBox 5"/>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chemeClr val="bg1"/>
                </a:solidFill>
              </a:rPr>
              <a:t>www.evosep.com</a:t>
            </a:r>
            <a:endParaRPr lang="en-US" sz="1600" b="1" dirty="0">
              <a:solidFill>
                <a:schemeClr val="bg1"/>
              </a:solidFill>
            </a:endParaRPr>
          </a:p>
        </p:txBody>
      </p:sp>
      <p:sp>
        <p:nvSpPr>
          <p:cNvPr id="9" name="TextBox 8"/>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chemeClr val="bg1"/>
                </a:solidFill>
                <a:latin typeface="Arial Hebrew"/>
                <a:cs typeface="Arial Hebrew"/>
              </a:rPr>
              <a:pPr algn="ctr"/>
              <a:t>‹#›</a:t>
            </a:fld>
            <a:endParaRPr lang="en-US" sz="3200" b="0" i="0" dirty="0">
              <a:solidFill>
                <a:schemeClr val="bg1"/>
              </a:solidFill>
              <a:latin typeface="Arial Hebrew"/>
              <a:cs typeface="Arial Hebrew"/>
            </a:endParaRPr>
          </a:p>
        </p:txBody>
      </p:sp>
      <p:pic>
        <p:nvPicPr>
          <p:cNvPr id="7" name="Picture 6"/>
          <p:cNvPicPr>
            <a:picLocks noChangeAspect="1"/>
          </p:cNvPicPr>
          <p:nvPr userDrawn="1"/>
        </p:nvPicPr>
        <p:blipFill>
          <a:blip r:embed="rId4"/>
          <a:stretch>
            <a:fillRect/>
          </a:stretch>
        </p:blipFill>
        <p:spPr>
          <a:xfrm>
            <a:off x="772364" y="2225912"/>
            <a:ext cx="6238347" cy="1291057"/>
          </a:xfrm>
          <a:prstGeom prst="rect">
            <a:avLst/>
          </a:prstGeom>
        </p:spPr>
      </p:pic>
      <p:sp>
        <p:nvSpPr>
          <p:cNvPr id="8" name="Title 1"/>
          <p:cNvSpPr>
            <a:spLocks noGrp="1"/>
          </p:cNvSpPr>
          <p:nvPr>
            <p:ph type="ctrTitle"/>
          </p:nvPr>
        </p:nvSpPr>
        <p:spPr>
          <a:xfrm>
            <a:off x="733288" y="4234985"/>
            <a:ext cx="10363200" cy="1197067"/>
          </a:xfrm>
        </p:spPr>
        <p:txBody>
          <a:bodyPr/>
          <a:lstStyle>
            <a:lvl1pPr algn="l">
              <a:defRPr>
                <a:solidFill>
                  <a:schemeClr val="tx1"/>
                </a:solidFill>
              </a:defRPr>
            </a:lvl1pPr>
          </a:lstStyle>
          <a:p>
            <a:r>
              <a:rPr lang="en-US"/>
              <a:t>Click to edit Master title style</a:t>
            </a:r>
            <a:endParaRPr lang="en-US" dirty="0"/>
          </a:p>
        </p:txBody>
      </p:sp>
      <p:sp>
        <p:nvSpPr>
          <p:cNvPr id="11" name="Subtitle 2"/>
          <p:cNvSpPr>
            <a:spLocks noGrp="1"/>
          </p:cNvSpPr>
          <p:nvPr>
            <p:ph type="subTitle" idx="1"/>
          </p:nvPr>
        </p:nvSpPr>
        <p:spPr>
          <a:xfrm>
            <a:off x="733288" y="5256701"/>
            <a:ext cx="8534400" cy="1289347"/>
          </a:xfrm>
        </p:spPr>
        <p:txBody>
          <a:bodyPr>
            <a:normAutofit/>
          </a:bodyPr>
          <a:lstStyle>
            <a:lvl1pPr marL="0" indent="0" algn="l">
              <a:buNone/>
              <a:defRPr sz="32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243759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Orange ba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1" y="6468771"/>
            <a:ext cx="1152980" cy="238615"/>
          </a:xfrm>
          <a:prstGeom prst="rect">
            <a:avLst/>
          </a:prstGeom>
        </p:spPr>
      </p:pic>
      <p:sp>
        <p:nvSpPr>
          <p:cNvPr id="6" name="TextBox 5"/>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chemeClr val="bg1"/>
                </a:solidFill>
              </a:rPr>
              <a:t>www.evosep.com</a:t>
            </a:r>
            <a:endParaRPr lang="en-US" sz="1600" b="1" dirty="0">
              <a:solidFill>
                <a:schemeClr val="bg1"/>
              </a:solidFill>
            </a:endParaRPr>
          </a:p>
        </p:txBody>
      </p:sp>
      <p:sp>
        <p:nvSpPr>
          <p:cNvPr id="9" name="TextBox 8"/>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chemeClr val="bg1"/>
                </a:solidFill>
                <a:latin typeface="Arial Hebrew"/>
                <a:cs typeface="Arial Hebrew"/>
              </a:rPr>
              <a:pPr algn="ctr"/>
              <a:t>‹#›</a:t>
            </a:fld>
            <a:endParaRPr lang="en-US" sz="3200" b="0" i="0" dirty="0">
              <a:solidFill>
                <a:schemeClr val="bg1"/>
              </a:solidFill>
              <a:latin typeface="Arial Hebrew"/>
              <a:cs typeface="Arial Hebrew"/>
            </a:endParaRPr>
          </a:p>
        </p:txBody>
      </p:sp>
    </p:spTree>
    <p:extLst>
      <p:ext uri="{BB962C8B-B14F-4D97-AF65-F5344CB8AC3E}">
        <p14:creationId xmlns:p14="http://schemas.microsoft.com/office/powerpoint/2010/main" val="291785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range ba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609600" y="1644317"/>
            <a:ext cx="5386917" cy="447382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9" y="1644317"/>
            <a:ext cx="5389033" cy="447382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1" y="6468771"/>
            <a:ext cx="1152980" cy="238615"/>
          </a:xfrm>
          <a:prstGeom prst="rect">
            <a:avLst/>
          </a:prstGeom>
        </p:spPr>
      </p:pic>
      <p:sp>
        <p:nvSpPr>
          <p:cNvPr id="9" name="TextBox 8"/>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chemeClr val="bg1"/>
                </a:solidFill>
              </a:rPr>
              <a:t>www.evosep.com</a:t>
            </a:r>
            <a:endParaRPr lang="en-US" sz="1600" b="1" dirty="0">
              <a:solidFill>
                <a:schemeClr val="bg1"/>
              </a:solidFill>
            </a:endParaRPr>
          </a:p>
        </p:txBody>
      </p:sp>
      <p:sp>
        <p:nvSpPr>
          <p:cNvPr id="12" name="TextBox 11"/>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chemeClr val="bg1"/>
                </a:solidFill>
                <a:latin typeface="Arial Hebrew"/>
                <a:cs typeface="Arial Hebrew"/>
              </a:rPr>
              <a:pPr algn="ctr"/>
              <a:t>‹#›</a:t>
            </a:fld>
            <a:endParaRPr lang="en-US" sz="3200" b="0" i="0" dirty="0">
              <a:solidFill>
                <a:schemeClr val="bg1"/>
              </a:solidFill>
              <a:latin typeface="Arial Hebrew"/>
              <a:cs typeface="Arial Hebrew"/>
            </a:endParaRPr>
          </a:p>
        </p:txBody>
      </p:sp>
    </p:spTree>
    <p:extLst>
      <p:ext uri="{BB962C8B-B14F-4D97-AF65-F5344CB8AC3E}">
        <p14:creationId xmlns:p14="http://schemas.microsoft.com/office/powerpoint/2010/main" val="4042472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en background 1">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9" name="Picture 8" descr="Background_Evosep_PP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3649"/>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7" name="Content Placeholder 6"/>
          <p:cNvSpPr>
            <a:spLocks noGrp="1"/>
          </p:cNvSpPr>
          <p:nvPr>
            <p:ph sz="quarter" idx="10"/>
          </p:nvPr>
        </p:nvSpPr>
        <p:spPr>
          <a:xfrm>
            <a:off x="609600" y="1564218"/>
            <a:ext cx="10972800" cy="4595951"/>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0526" y="6468771"/>
            <a:ext cx="1152977" cy="238615"/>
          </a:xfrm>
          <a:prstGeom prst="rect">
            <a:avLst/>
          </a:prstGeom>
        </p:spPr>
      </p:pic>
      <p:sp>
        <p:nvSpPr>
          <p:cNvPr id="12" name="TextBox 11"/>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rgbClr val="87B09A"/>
                </a:solidFill>
              </a:rPr>
              <a:t>www.evosep.com</a:t>
            </a:r>
            <a:endParaRPr lang="en-US" sz="1600" b="1" dirty="0">
              <a:solidFill>
                <a:srgbClr val="87B09A"/>
              </a:solidFill>
            </a:endParaRPr>
          </a:p>
        </p:txBody>
      </p:sp>
      <p:sp>
        <p:nvSpPr>
          <p:cNvPr id="11" name="TextBox 10"/>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rgbClr val="87B09A"/>
                </a:solidFill>
                <a:latin typeface="Arial Hebrew"/>
                <a:cs typeface="Arial Hebrew"/>
              </a:rPr>
              <a:pPr algn="ctr"/>
              <a:t>‹#›</a:t>
            </a:fld>
            <a:endParaRPr lang="en-US" sz="3200" b="0" i="0" dirty="0">
              <a:solidFill>
                <a:srgbClr val="87B09A"/>
              </a:solidFill>
              <a:latin typeface="Arial Hebrew"/>
              <a:cs typeface="Arial Hebrew"/>
            </a:endParaRPr>
          </a:p>
        </p:txBody>
      </p:sp>
    </p:spTree>
    <p:extLst>
      <p:ext uri="{BB962C8B-B14F-4D97-AF65-F5344CB8AC3E}">
        <p14:creationId xmlns:p14="http://schemas.microsoft.com/office/powerpoint/2010/main" val="3589274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9941592"/>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66" r:id="rId3"/>
    <p:sldLayoutId id="2147483650" r:id="rId4"/>
    <p:sldLayoutId id="2147483668" r:id="rId5"/>
    <p:sldLayoutId id="2147483662" r:id="rId6"/>
    <p:sldLayoutId id="2147483667" r:id="rId7"/>
    <p:sldLayoutId id="2147483661" r:id="rId8"/>
    <p:sldLayoutId id="2147483654" r:id="rId9"/>
    <p:sldLayoutId id="2147483664" r:id="rId10"/>
    <p:sldLayoutId id="2147483656" r:id="rId11"/>
    <p:sldLayoutId id="2147483665" r:id="rId12"/>
    <p:sldLayoutId id="2147483655" r:id="rId13"/>
    <p:sldLayoutId id="2147483659" r:id="rId14"/>
    <p:sldLayoutId id="2147483663" r:id="rId15"/>
    <p:sldLayoutId id="2147483657" r:id="rId16"/>
    <p:sldLayoutId id="2147483658" r:id="rId17"/>
    <p:sldLayoutId id="2147483669" r:id="rId18"/>
  </p:sldLayoutIdLst>
  <p:txStyles>
    <p:titleStyle>
      <a:lvl1pPr algn="l" defTabSz="609585" rtl="0" eaLnBrk="1" latinLnBrk="0" hangingPunct="1">
        <a:spcBef>
          <a:spcPct val="0"/>
        </a:spcBef>
        <a:buNone/>
        <a:defRPr sz="4267" b="1" i="0" kern="1200">
          <a:solidFill>
            <a:srgbClr val="000000"/>
          </a:solidFill>
          <a:latin typeface="Arial" panose="020B0604020202020204" pitchFamily="34" charset="0"/>
          <a:ea typeface="+mj-ea"/>
          <a:cs typeface="Arial" panose="020B0604020202020204" pitchFamily="34" charset="0"/>
        </a:defRPr>
      </a:lvl1pPr>
    </p:titleStyle>
    <p:bodyStyle>
      <a:lvl1pPr marL="457189" indent="-457189" algn="l" defTabSz="609585" rtl="0" eaLnBrk="1" latinLnBrk="0" hangingPunct="1">
        <a:spcBef>
          <a:spcPct val="20000"/>
        </a:spcBef>
        <a:buFont typeface="Arial"/>
        <a:buChar char="•"/>
        <a:defRPr sz="3200" b="0" i="0" kern="1200">
          <a:solidFill>
            <a:srgbClr val="000000"/>
          </a:solidFill>
          <a:latin typeface="Arial" panose="020B0604020202020204" pitchFamily="34" charset="0"/>
          <a:ea typeface="+mn-ea"/>
          <a:cs typeface="Arial" panose="020B0604020202020204" pitchFamily="34" charset="0"/>
        </a:defRPr>
      </a:lvl1pPr>
      <a:lvl2pPr marL="990575" indent="-380990" algn="l" defTabSz="609585" rtl="0" eaLnBrk="1" latinLnBrk="0" hangingPunct="1">
        <a:spcBef>
          <a:spcPct val="20000"/>
        </a:spcBef>
        <a:buFont typeface="Arial"/>
        <a:buChar char="–"/>
        <a:defRPr sz="2667" b="0" i="0" kern="1200">
          <a:solidFill>
            <a:srgbClr val="000000"/>
          </a:solidFill>
          <a:latin typeface="Arial" panose="020B0604020202020204" pitchFamily="34" charset="0"/>
          <a:ea typeface="+mn-ea"/>
          <a:cs typeface="Arial" panose="020B0604020202020204" pitchFamily="34" charset="0"/>
        </a:defRPr>
      </a:lvl2pPr>
      <a:lvl3pPr marL="1523962" indent="-304792" algn="l" defTabSz="609585" rtl="0" eaLnBrk="1" latinLnBrk="0" hangingPunct="1">
        <a:spcBef>
          <a:spcPct val="20000"/>
        </a:spcBef>
        <a:buFont typeface="Arial"/>
        <a:buChar char="•"/>
        <a:defRPr sz="2400" b="0" i="0" kern="1200">
          <a:solidFill>
            <a:srgbClr val="000000"/>
          </a:solidFill>
          <a:latin typeface="Arial" panose="020B0604020202020204" pitchFamily="34" charset="0"/>
          <a:ea typeface="+mn-ea"/>
          <a:cs typeface="Arial" panose="020B0604020202020204" pitchFamily="34" charset="0"/>
        </a:defRPr>
      </a:lvl3pPr>
      <a:lvl4pPr marL="2133547" indent="-304792" algn="l" defTabSz="609585" rtl="0" eaLnBrk="1" latinLnBrk="0" hangingPunct="1">
        <a:spcBef>
          <a:spcPct val="20000"/>
        </a:spcBef>
        <a:buFont typeface="Arial"/>
        <a:buChar char="–"/>
        <a:defRPr sz="2133" b="0" i="0" kern="1200">
          <a:solidFill>
            <a:srgbClr val="000000"/>
          </a:solidFill>
          <a:latin typeface="Arial" panose="020B0604020202020204" pitchFamily="34" charset="0"/>
          <a:ea typeface="+mn-ea"/>
          <a:cs typeface="Arial" panose="020B0604020202020204" pitchFamily="34" charset="0"/>
        </a:defRPr>
      </a:lvl4pPr>
      <a:lvl5pPr marL="2743131" indent="-304792" algn="l" defTabSz="609585" rtl="0" eaLnBrk="1" latinLnBrk="0" hangingPunct="1">
        <a:spcBef>
          <a:spcPct val="20000"/>
        </a:spcBef>
        <a:buFont typeface="Arial"/>
        <a:buChar char="»"/>
        <a:defRPr sz="2133" b="0" i="0" kern="1200">
          <a:solidFill>
            <a:srgbClr val="000000"/>
          </a:solidFill>
          <a:latin typeface="Arial" panose="020B0604020202020204" pitchFamily="34" charset="0"/>
          <a:ea typeface="+mn-ea"/>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evosep.com/media/"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3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Product images for presentations</a:t>
            </a:r>
          </a:p>
        </p:txBody>
      </p:sp>
      <p:sp>
        <p:nvSpPr>
          <p:cNvPr id="3" name="Subtitle 2"/>
          <p:cNvSpPr>
            <a:spLocks noGrp="1"/>
          </p:cNvSpPr>
          <p:nvPr>
            <p:ph type="subTitle" idx="1"/>
          </p:nvPr>
        </p:nvSpPr>
        <p:spPr/>
        <p:txBody>
          <a:bodyPr/>
          <a:lstStyle/>
          <a:p>
            <a:r>
              <a:rPr lang="en-US" dirty="0"/>
              <a:t>Michael Barrett Andersen, </a:t>
            </a:r>
            <a:br>
              <a:rPr lang="en-US" dirty="0"/>
            </a:br>
            <a:r>
              <a:rPr lang="en-US" dirty="0"/>
              <a:t>Head of Product Management</a:t>
            </a:r>
          </a:p>
        </p:txBody>
      </p:sp>
    </p:spTree>
    <p:extLst>
      <p:ext uri="{BB962C8B-B14F-4D97-AF65-F5344CB8AC3E}">
        <p14:creationId xmlns:p14="http://schemas.microsoft.com/office/powerpoint/2010/main" val="2236957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C449C2-FCA0-4754-A6F7-1DCBDB9752FB}"/>
              </a:ext>
            </a:extLst>
          </p:cNvPr>
          <p:cNvSpPr>
            <a:spLocks noGrp="1"/>
          </p:cNvSpPr>
          <p:nvPr>
            <p:ph type="title"/>
          </p:nvPr>
        </p:nvSpPr>
        <p:spPr/>
        <p:txBody>
          <a:bodyPr/>
          <a:lstStyle/>
          <a:p>
            <a:r>
              <a:rPr lang="en-US" dirty="0"/>
              <a:t>Evosep (</a:t>
            </a:r>
            <a:r>
              <a:rPr lang="en-US" dirty="0">
                <a:hlinkClick r:id="rId2"/>
              </a:rPr>
              <a:t>https://www.evosep.com/media/</a:t>
            </a:r>
            <a:r>
              <a:rPr lang="en-US" dirty="0"/>
              <a:t>)</a:t>
            </a:r>
          </a:p>
        </p:txBody>
      </p:sp>
      <p:sp>
        <p:nvSpPr>
          <p:cNvPr id="6" name="Content Placeholder 5">
            <a:extLst>
              <a:ext uri="{FF2B5EF4-FFF2-40B4-BE49-F238E27FC236}">
                <a16:creationId xmlns:a16="http://schemas.microsoft.com/office/drawing/2014/main" id="{7190F5F7-DDA2-4380-952B-F1ADD2F1A6E8}"/>
              </a:ext>
            </a:extLst>
          </p:cNvPr>
          <p:cNvSpPr>
            <a:spLocks noGrp="1"/>
          </p:cNvSpPr>
          <p:nvPr>
            <p:ph sz="half" idx="2"/>
          </p:nvPr>
        </p:nvSpPr>
        <p:spPr/>
        <p:txBody>
          <a:bodyPr>
            <a:normAutofit fontScale="70000" lnSpcReduction="20000"/>
          </a:bodyPr>
          <a:lstStyle/>
          <a:p>
            <a:r>
              <a:rPr lang="en-US" dirty="0"/>
              <a:t>COMPANY BIO (50 WORDS)</a:t>
            </a:r>
          </a:p>
          <a:p>
            <a:pPr lvl="1"/>
            <a:r>
              <a:rPr lang="en-US" dirty="0"/>
              <a:t>Evosep aims to improve quality of life and patient care by radically innovating protein based clinical diagnostics. Making sample preparation and separation before MS analysis 10 times faster and 100 times more robust will enable truly large cohort studies for biomarker validation and provide the foundation for precision medicine.</a:t>
            </a:r>
          </a:p>
          <a:p>
            <a:endParaRPr lang="en-US" dirty="0"/>
          </a:p>
          <a:p>
            <a:r>
              <a:rPr lang="en-US" dirty="0"/>
              <a:t>COMPANY BIO (25 WORDS)</a:t>
            </a:r>
          </a:p>
          <a:p>
            <a:pPr lvl="1"/>
            <a:r>
              <a:rPr lang="en-US" dirty="0"/>
              <a:t>Evosep aims to make clinical proteomics 100 times more robust and 10 times faster by radically innovating sample preparation and separation prior to MS analysis.</a:t>
            </a:r>
          </a:p>
        </p:txBody>
      </p:sp>
      <p:pic>
        <p:nvPicPr>
          <p:cNvPr id="1026" name="Picture 2">
            <a:extLst>
              <a:ext uri="{FF2B5EF4-FFF2-40B4-BE49-F238E27FC236}">
                <a16:creationId xmlns:a16="http://schemas.microsoft.com/office/drawing/2014/main" id="{2CF91854-EF81-467F-9202-096F77AB30DD}"/>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192838" y="3323739"/>
            <a:ext cx="5389562" cy="1115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778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6E1CF4-2302-4E41-8401-8AC6855180BA}"/>
              </a:ext>
            </a:extLst>
          </p:cNvPr>
          <p:cNvSpPr>
            <a:spLocks noGrp="1"/>
          </p:cNvSpPr>
          <p:nvPr>
            <p:ph type="title"/>
          </p:nvPr>
        </p:nvSpPr>
        <p:spPr/>
        <p:txBody>
          <a:bodyPr/>
          <a:lstStyle/>
          <a:p>
            <a:r>
              <a:rPr lang="en-US" dirty="0"/>
              <a:t>Evotip</a:t>
            </a:r>
          </a:p>
        </p:txBody>
      </p:sp>
      <p:sp>
        <p:nvSpPr>
          <p:cNvPr id="6" name="Content Placeholder 5">
            <a:extLst>
              <a:ext uri="{FF2B5EF4-FFF2-40B4-BE49-F238E27FC236}">
                <a16:creationId xmlns:a16="http://schemas.microsoft.com/office/drawing/2014/main" id="{3906F746-4A8F-4413-88D5-9D290485E96D}"/>
              </a:ext>
            </a:extLst>
          </p:cNvPr>
          <p:cNvSpPr>
            <a:spLocks noGrp="1"/>
          </p:cNvSpPr>
          <p:nvPr>
            <p:ph sz="half" idx="2"/>
          </p:nvPr>
        </p:nvSpPr>
        <p:spPr/>
        <p:txBody>
          <a:bodyPr>
            <a:normAutofit fontScale="77500" lnSpcReduction="20000"/>
          </a:bodyPr>
          <a:lstStyle/>
          <a:p>
            <a:r>
              <a:rPr lang="en-US" dirty="0"/>
              <a:t>Evotips are essentially miniature, disposable trap-columns. </a:t>
            </a:r>
          </a:p>
          <a:p>
            <a:r>
              <a:rPr lang="en-US" dirty="0"/>
              <a:t>Samples are loaded onto Evotips for de-salting and cleaning prior to separation on the Evosep One system. </a:t>
            </a:r>
          </a:p>
          <a:p>
            <a:r>
              <a:rPr lang="en-US" dirty="0"/>
              <a:t>The loading and cleaning steps are thus done off-line and may be automated or done in parallel with multi-channel pipettes. </a:t>
            </a:r>
          </a:p>
          <a:p>
            <a:r>
              <a:rPr lang="en-US" dirty="0"/>
              <a:t>Sample preparation is therefore extremely fast.</a:t>
            </a:r>
          </a:p>
        </p:txBody>
      </p:sp>
      <p:pic>
        <p:nvPicPr>
          <p:cNvPr id="9" name="Content Placeholder 8" descr="A picture containing sitting&#10;&#10;Description automatically generated">
            <a:extLst>
              <a:ext uri="{FF2B5EF4-FFF2-40B4-BE49-F238E27FC236}">
                <a16:creationId xmlns:a16="http://schemas.microsoft.com/office/drawing/2014/main" id="{BD025525-1409-4966-8C4B-8F3166D8D57A}"/>
              </a:ext>
            </a:extLst>
          </p:cNvPr>
          <p:cNvPicPr>
            <a:picLocks noGrp="1" noChangeAspect="1"/>
          </p:cNvPicPr>
          <p:nvPr>
            <p:ph sz="quarter" idx="4"/>
          </p:nvPr>
        </p:nvPicPr>
        <p:blipFill>
          <a:blip r:embed="rId2"/>
          <a:stretch>
            <a:fillRect/>
          </a:stretch>
        </p:blipFill>
        <p:spPr>
          <a:xfrm>
            <a:off x="6462592" y="1339850"/>
            <a:ext cx="2148041" cy="4473575"/>
          </a:xfrm>
        </p:spPr>
      </p:pic>
      <p:pic>
        <p:nvPicPr>
          <p:cNvPr id="2" name="Picture 1">
            <a:extLst>
              <a:ext uri="{FF2B5EF4-FFF2-40B4-BE49-F238E27FC236}">
                <a16:creationId xmlns:a16="http://schemas.microsoft.com/office/drawing/2014/main" id="{5C498221-02A8-4C5A-9B3E-28626F118943}"/>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8520173" y="1339850"/>
            <a:ext cx="3671827" cy="4703534"/>
          </a:xfrm>
          <a:prstGeom prst="rect">
            <a:avLst/>
          </a:prstGeom>
        </p:spPr>
      </p:pic>
    </p:spTree>
    <p:extLst>
      <p:ext uri="{BB962C8B-B14F-4D97-AF65-F5344CB8AC3E}">
        <p14:creationId xmlns:p14="http://schemas.microsoft.com/office/powerpoint/2010/main" val="987529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2E803-E825-4AD2-9264-57B0E796D483}"/>
              </a:ext>
            </a:extLst>
          </p:cNvPr>
          <p:cNvSpPr>
            <a:spLocks noGrp="1"/>
          </p:cNvSpPr>
          <p:nvPr>
            <p:ph type="title"/>
          </p:nvPr>
        </p:nvSpPr>
        <p:spPr/>
        <p:txBody>
          <a:bodyPr/>
          <a:lstStyle/>
          <a:p>
            <a:r>
              <a:rPr lang="en-US" dirty="0"/>
              <a:t>Evotip</a:t>
            </a:r>
          </a:p>
        </p:txBody>
      </p:sp>
      <p:pic>
        <p:nvPicPr>
          <p:cNvPr id="6" name="Content Placeholder 5" descr="A picture containing indoor, brush&#10;&#10;Description automatically generated">
            <a:extLst>
              <a:ext uri="{FF2B5EF4-FFF2-40B4-BE49-F238E27FC236}">
                <a16:creationId xmlns:a16="http://schemas.microsoft.com/office/drawing/2014/main" id="{8462EF86-53CC-4ACB-81E5-E36A6BB4EA6C}"/>
              </a:ext>
            </a:extLst>
          </p:cNvPr>
          <p:cNvPicPr>
            <a:picLocks noGrp="1" noChangeAspect="1"/>
          </p:cNvPicPr>
          <p:nvPr>
            <p:ph sz="half" idx="2"/>
          </p:nvPr>
        </p:nvPicPr>
        <p:blipFill>
          <a:blip r:embed="rId2"/>
          <a:stretch>
            <a:fillRect/>
          </a:stretch>
        </p:blipFill>
        <p:spPr>
          <a:xfrm>
            <a:off x="609600" y="2084023"/>
            <a:ext cx="5386388" cy="3594828"/>
          </a:xfrm>
        </p:spPr>
      </p:pic>
      <p:pic>
        <p:nvPicPr>
          <p:cNvPr id="8" name="Content Placeholder 7" descr="A picture containing food, beverage&#10;&#10;Description automatically generated">
            <a:extLst>
              <a:ext uri="{FF2B5EF4-FFF2-40B4-BE49-F238E27FC236}">
                <a16:creationId xmlns:a16="http://schemas.microsoft.com/office/drawing/2014/main" id="{D357CEA0-C0D3-4133-BED8-9CAF7D324D3A}"/>
              </a:ext>
            </a:extLst>
          </p:cNvPr>
          <p:cNvPicPr>
            <a:picLocks noGrp="1" noChangeAspect="1"/>
          </p:cNvPicPr>
          <p:nvPr>
            <p:ph sz="quarter" idx="4"/>
          </p:nvPr>
        </p:nvPicPr>
        <p:blipFill>
          <a:blip r:embed="rId3"/>
          <a:stretch>
            <a:fillRect/>
          </a:stretch>
        </p:blipFill>
        <p:spPr>
          <a:xfrm>
            <a:off x="6192838" y="2082964"/>
            <a:ext cx="5389562" cy="3596946"/>
          </a:xfrm>
        </p:spPr>
      </p:pic>
    </p:spTree>
    <p:extLst>
      <p:ext uri="{BB962C8B-B14F-4D97-AF65-F5344CB8AC3E}">
        <p14:creationId xmlns:p14="http://schemas.microsoft.com/office/powerpoint/2010/main" val="2744733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A95B3-7C4F-46B4-B8E6-A3580DEC839D}"/>
              </a:ext>
            </a:extLst>
          </p:cNvPr>
          <p:cNvSpPr>
            <a:spLocks noGrp="1"/>
          </p:cNvSpPr>
          <p:nvPr>
            <p:ph type="title"/>
          </p:nvPr>
        </p:nvSpPr>
        <p:spPr/>
        <p:txBody>
          <a:bodyPr/>
          <a:lstStyle/>
          <a:p>
            <a:r>
              <a:rPr lang="en-US" dirty="0"/>
              <a:t>Evosep One</a:t>
            </a:r>
          </a:p>
        </p:txBody>
      </p:sp>
      <p:sp>
        <p:nvSpPr>
          <p:cNvPr id="5" name="Content Placeholder 4">
            <a:extLst>
              <a:ext uri="{FF2B5EF4-FFF2-40B4-BE49-F238E27FC236}">
                <a16:creationId xmlns:a16="http://schemas.microsoft.com/office/drawing/2014/main" id="{038E4D14-26E7-4AE6-AA4C-3A1767300BFC}"/>
              </a:ext>
            </a:extLst>
          </p:cNvPr>
          <p:cNvSpPr>
            <a:spLocks noGrp="1"/>
          </p:cNvSpPr>
          <p:nvPr>
            <p:ph sz="half" idx="2"/>
          </p:nvPr>
        </p:nvSpPr>
        <p:spPr/>
        <p:txBody>
          <a:bodyPr>
            <a:normAutofit fontScale="62500" lnSpcReduction="20000"/>
          </a:bodyPr>
          <a:lstStyle/>
          <a:p>
            <a:r>
              <a:rPr lang="en-US" dirty="0"/>
              <a:t>Evosep One is a chromatography system that delivers fast, sensitive and robust proteomic analysis of clinical samples, while supporting connection to a wide range of mass spectrometers. </a:t>
            </a:r>
          </a:p>
          <a:p>
            <a:r>
              <a:rPr lang="en-US" dirty="0"/>
              <a:t>Evosep One supports short runs, with less than 4 minutes system overhead between runs. In order to maintain highly sensitive, yet robust analysis, the column diameters does not exceed 150μm.</a:t>
            </a:r>
          </a:p>
          <a:p>
            <a:r>
              <a:rPr lang="en-US" dirty="0"/>
              <a:t>Evosep One uses disposable trap columns (Evotips) with the samples preloaded to minimize cross contamination in complex matrixes such as plasma or urine samples. Evotips enable sample loading to be automated during the sample preparation workflow.</a:t>
            </a:r>
          </a:p>
          <a:p>
            <a:endParaRPr lang="en-US" dirty="0"/>
          </a:p>
        </p:txBody>
      </p:sp>
      <p:pic>
        <p:nvPicPr>
          <p:cNvPr id="4" name="Picture 3" descr="A picture containing table, sitting, building, toy&#10;&#10;Description automatically generated">
            <a:extLst>
              <a:ext uri="{FF2B5EF4-FFF2-40B4-BE49-F238E27FC236}">
                <a16:creationId xmlns:a16="http://schemas.microsoft.com/office/drawing/2014/main" id="{317847D7-7097-4CC6-8C34-585F27C8A664}"/>
              </a:ext>
            </a:extLst>
          </p:cNvPr>
          <p:cNvPicPr>
            <a:picLocks noChangeAspect="1"/>
          </p:cNvPicPr>
          <p:nvPr/>
        </p:nvPicPr>
        <p:blipFill rotWithShape="1">
          <a:blip r:embed="rId2"/>
          <a:srcRect t="4531" b="13777"/>
          <a:stretch/>
        </p:blipFill>
        <p:spPr>
          <a:xfrm>
            <a:off x="6459333" y="461319"/>
            <a:ext cx="4373424" cy="5656824"/>
          </a:xfrm>
          <a:prstGeom prst="rect">
            <a:avLst/>
          </a:prstGeom>
        </p:spPr>
      </p:pic>
      <p:sp>
        <p:nvSpPr>
          <p:cNvPr id="7" name="Content Placeholder 6">
            <a:extLst>
              <a:ext uri="{FF2B5EF4-FFF2-40B4-BE49-F238E27FC236}">
                <a16:creationId xmlns:a16="http://schemas.microsoft.com/office/drawing/2014/main" id="{E7359CB2-30E7-4F61-B227-CD413EE6AF34}"/>
              </a:ext>
            </a:extLst>
          </p:cNvPr>
          <p:cNvSpPr>
            <a:spLocks noGrp="1"/>
          </p:cNvSpPr>
          <p:nvPr>
            <p:ph sz="quarter" idx="4"/>
          </p:nvPr>
        </p:nvSpPr>
        <p:spPr/>
        <p:txBody>
          <a:bodyPr/>
          <a:lstStyle/>
          <a:p>
            <a:endParaRPr lang="en-US"/>
          </a:p>
        </p:txBody>
      </p:sp>
    </p:spTree>
    <p:extLst>
      <p:ext uri="{BB962C8B-B14F-4D97-AF65-F5344CB8AC3E}">
        <p14:creationId xmlns:p14="http://schemas.microsoft.com/office/powerpoint/2010/main" val="650393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appliance, table, white&#10;&#10;Description automatically generated">
            <a:extLst>
              <a:ext uri="{FF2B5EF4-FFF2-40B4-BE49-F238E27FC236}">
                <a16:creationId xmlns:a16="http://schemas.microsoft.com/office/drawing/2014/main" id="{358C60FB-28C7-476D-9E5C-26E0FE03C8A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198"/>
          <a:stretch/>
        </p:blipFill>
        <p:spPr>
          <a:xfrm>
            <a:off x="0" y="0"/>
            <a:ext cx="1960420" cy="3240000"/>
          </a:xfrm>
          <a:prstGeom prst="rect">
            <a:avLst/>
          </a:prstGeom>
        </p:spPr>
      </p:pic>
      <p:pic>
        <p:nvPicPr>
          <p:cNvPr id="6" name="Picture 5" descr="A picture containing indoor, table, small, sitting&#10;&#10;Description automatically generated">
            <a:extLst>
              <a:ext uri="{FF2B5EF4-FFF2-40B4-BE49-F238E27FC236}">
                <a16:creationId xmlns:a16="http://schemas.microsoft.com/office/drawing/2014/main" id="{5C821321-FA52-4891-AE86-20FF35473B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60420" y="0"/>
            <a:ext cx="2046316" cy="3240000"/>
          </a:xfrm>
          <a:prstGeom prst="rect">
            <a:avLst/>
          </a:prstGeom>
        </p:spPr>
      </p:pic>
      <p:pic>
        <p:nvPicPr>
          <p:cNvPr id="7" name="Picture 6" descr="A picture containing table, indoor, small, sitting&#10;&#10;Description automatically generated">
            <a:extLst>
              <a:ext uri="{FF2B5EF4-FFF2-40B4-BE49-F238E27FC236}">
                <a16:creationId xmlns:a16="http://schemas.microsoft.com/office/drawing/2014/main" id="{C677418B-2AF9-46B1-8AA8-A61712997CE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06736" y="0"/>
            <a:ext cx="2046316" cy="3240000"/>
          </a:xfrm>
          <a:prstGeom prst="rect">
            <a:avLst/>
          </a:prstGeom>
        </p:spPr>
      </p:pic>
      <p:pic>
        <p:nvPicPr>
          <p:cNvPr id="8" name="Picture 7" descr="A picture containing indoor, table, white, desk&#10;&#10;Description automatically generated">
            <a:extLst>
              <a:ext uri="{FF2B5EF4-FFF2-40B4-BE49-F238E27FC236}">
                <a16:creationId xmlns:a16="http://schemas.microsoft.com/office/drawing/2014/main" id="{46446167-ECA2-461E-8744-3DCFB14E733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53052" y="0"/>
            <a:ext cx="2046316" cy="3240000"/>
          </a:xfrm>
          <a:prstGeom prst="rect">
            <a:avLst/>
          </a:prstGeom>
        </p:spPr>
      </p:pic>
      <p:pic>
        <p:nvPicPr>
          <p:cNvPr id="9" name="Picture 8" descr="A close up of a machine&#10;&#10;Description automatically generated">
            <a:extLst>
              <a:ext uri="{FF2B5EF4-FFF2-40B4-BE49-F238E27FC236}">
                <a16:creationId xmlns:a16="http://schemas.microsoft.com/office/drawing/2014/main" id="{93057DEC-AABF-4AB1-ABEC-9C86E3F1E5F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99368" y="0"/>
            <a:ext cx="2046316" cy="3240000"/>
          </a:xfrm>
          <a:prstGeom prst="rect">
            <a:avLst/>
          </a:prstGeom>
        </p:spPr>
      </p:pic>
      <p:pic>
        <p:nvPicPr>
          <p:cNvPr id="10" name="Picture 9" descr="A picture containing toy, table, small, box&#10;&#10;Description automatically generated">
            <a:extLst>
              <a:ext uri="{FF2B5EF4-FFF2-40B4-BE49-F238E27FC236}">
                <a16:creationId xmlns:a16="http://schemas.microsoft.com/office/drawing/2014/main" id="{B4DF0681-5B41-442E-85F6-65F357929AF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145684" y="0"/>
            <a:ext cx="2046316" cy="3240000"/>
          </a:xfrm>
          <a:prstGeom prst="rect">
            <a:avLst/>
          </a:prstGeom>
        </p:spPr>
      </p:pic>
      <p:pic>
        <p:nvPicPr>
          <p:cNvPr id="11" name="Picture 10" descr="A picture containing indoor, appliance, white, table&#10;&#10;Description automatically generated">
            <a:extLst>
              <a:ext uri="{FF2B5EF4-FFF2-40B4-BE49-F238E27FC236}">
                <a16:creationId xmlns:a16="http://schemas.microsoft.com/office/drawing/2014/main" id="{32526639-4ABD-4671-84F8-E466A100E6C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4198"/>
          <a:stretch/>
        </p:blipFill>
        <p:spPr>
          <a:xfrm>
            <a:off x="0" y="3240000"/>
            <a:ext cx="1960420" cy="3240000"/>
          </a:xfrm>
          <a:prstGeom prst="rect">
            <a:avLst/>
          </a:prstGeom>
        </p:spPr>
      </p:pic>
      <p:pic>
        <p:nvPicPr>
          <p:cNvPr id="12" name="Picture 11" descr="A picture containing indoor, toy, table, small&#10;&#10;Description automatically generated">
            <a:extLst>
              <a:ext uri="{FF2B5EF4-FFF2-40B4-BE49-F238E27FC236}">
                <a16:creationId xmlns:a16="http://schemas.microsoft.com/office/drawing/2014/main" id="{7D1D46BE-CA8E-4E12-9FAA-FF8851BAFB7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960420" y="3240000"/>
            <a:ext cx="2046316" cy="3240000"/>
          </a:xfrm>
          <a:prstGeom prst="rect">
            <a:avLst/>
          </a:prstGeom>
        </p:spPr>
      </p:pic>
      <p:pic>
        <p:nvPicPr>
          <p:cNvPr id="13" name="Picture 12" descr="A picture containing indoor, white, small, sitting&#10;&#10;Description automatically generated">
            <a:extLst>
              <a:ext uri="{FF2B5EF4-FFF2-40B4-BE49-F238E27FC236}">
                <a16:creationId xmlns:a16="http://schemas.microsoft.com/office/drawing/2014/main" id="{2037A927-AE59-4399-828B-36C20D152AC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006736" y="3240000"/>
            <a:ext cx="2046316" cy="3240000"/>
          </a:xfrm>
          <a:prstGeom prst="rect">
            <a:avLst/>
          </a:prstGeom>
        </p:spPr>
      </p:pic>
      <p:pic>
        <p:nvPicPr>
          <p:cNvPr id="14" name="Picture 13">
            <a:extLst>
              <a:ext uri="{FF2B5EF4-FFF2-40B4-BE49-F238E27FC236}">
                <a16:creationId xmlns:a16="http://schemas.microsoft.com/office/drawing/2014/main" id="{D96013B4-5464-490C-A087-4C542A235A1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145684" y="3240000"/>
            <a:ext cx="2046316" cy="3240000"/>
          </a:xfrm>
          <a:prstGeom prst="rect">
            <a:avLst/>
          </a:prstGeom>
        </p:spPr>
      </p:pic>
      <p:pic>
        <p:nvPicPr>
          <p:cNvPr id="15" name="Picture 14">
            <a:extLst>
              <a:ext uri="{FF2B5EF4-FFF2-40B4-BE49-F238E27FC236}">
                <a16:creationId xmlns:a16="http://schemas.microsoft.com/office/drawing/2014/main" id="{92524B65-A267-4657-A069-8E1CABC6117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053052" y="3240000"/>
            <a:ext cx="2046316" cy="3240000"/>
          </a:xfrm>
          <a:prstGeom prst="rect">
            <a:avLst/>
          </a:prstGeom>
        </p:spPr>
      </p:pic>
      <p:pic>
        <p:nvPicPr>
          <p:cNvPr id="16" name="Picture 15">
            <a:extLst>
              <a:ext uri="{FF2B5EF4-FFF2-40B4-BE49-F238E27FC236}">
                <a16:creationId xmlns:a16="http://schemas.microsoft.com/office/drawing/2014/main" id="{A80E0087-4C55-4AF4-9839-CFF69E0938B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099368" y="3240000"/>
            <a:ext cx="2046316" cy="3240000"/>
          </a:xfrm>
          <a:prstGeom prst="rect">
            <a:avLst/>
          </a:prstGeom>
        </p:spPr>
      </p:pic>
    </p:spTree>
    <p:extLst>
      <p:ext uri="{BB962C8B-B14F-4D97-AF65-F5344CB8AC3E}">
        <p14:creationId xmlns:p14="http://schemas.microsoft.com/office/powerpoint/2010/main" val="2218795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F908B2-8242-416F-ABF0-02C1FA9B7E5A}"/>
              </a:ext>
            </a:extLst>
          </p:cNvPr>
          <p:cNvPicPr>
            <a:picLocks noChangeAspect="1"/>
          </p:cNvPicPr>
          <p:nvPr/>
        </p:nvPicPr>
        <p:blipFill>
          <a:blip r:embed="rId2"/>
          <a:stretch>
            <a:fillRect/>
          </a:stretch>
        </p:blipFill>
        <p:spPr>
          <a:xfrm>
            <a:off x="-1" y="605833"/>
            <a:ext cx="12191999" cy="5658315"/>
          </a:xfrm>
          <a:prstGeom prst="rect">
            <a:avLst/>
          </a:prstGeom>
        </p:spPr>
      </p:pic>
      <p:sp>
        <p:nvSpPr>
          <p:cNvPr id="5" name="Title 4">
            <a:extLst>
              <a:ext uri="{FF2B5EF4-FFF2-40B4-BE49-F238E27FC236}">
                <a16:creationId xmlns:a16="http://schemas.microsoft.com/office/drawing/2014/main" id="{59AC24DB-66E2-4AA6-8490-5A38392D5BF2}"/>
              </a:ext>
            </a:extLst>
          </p:cNvPr>
          <p:cNvSpPr>
            <a:spLocks noGrp="1"/>
          </p:cNvSpPr>
          <p:nvPr>
            <p:ph type="title"/>
          </p:nvPr>
        </p:nvSpPr>
        <p:spPr/>
        <p:txBody>
          <a:bodyPr/>
          <a:lstStyle/>
          <a:p>
            <a:r>
              <a:rPr lang="en-US" dirty="0">
                <a:solidFill>
                  <a:srgbClr val="FF671B"/>
                </a:solidFill>
              </a:rPr>
              <a:t>Less</a:t>
            </a:r>
            <a:r>
              <a:rPr lang="en-US" dirty="0"/>
              <a:t> sample prep workflow steps</a:t>
            </a:r>
          </a:p>
        </p:txBody>
      </p:sp>
    </p:spTree>
    <p:extLst>
      <p:ext uri="{BB962C8B-B14F-4D97-AF65-F5344CB8AC3E}">
        <p14:creationId xmlns:p14="http://schemas.microsoft.com/office/powerpoint/2010/main" val="625910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5DE1E-A41F-4FE8-A70E-84A6449F0AD6}"/>
              </a:ext>
            </a:extLst>
          </p:cNvPr>
          <p:cNvSpPr>
            <a:spLocks noGrp="1"/>
          </p:cNvSpPr>
          <p:nvPr>
            <p:ph type="title"/>
          </p:nvPr>
        </p:nvSpPr>
        <p:spPr/>
        <p:txBody>
          <a:bodyPr/>
          <a:lstStyle/>
          <a:p>
            <a:r>
              <a:rPr lang="en-US" dirty="0"/>
              <a:t>Evosep One - drawings</a:t>
            </a:r>
          </a:p>
        </p:txBody>
      </p:sp>
      <p:pic>
        <p:nvPicPr>
          <p:cNvPr id="6" name="Content Placeholder 5">
            <a:extLst>
              <a:ext uri="{FF2B5EF4-FFF2-40B4-BE49-F238E27FC236}">
                <a16:creationId xmlns:a16="http://schemas.microsoft.com/office/drawing/2014/main" id="{8E480813-9080-4CF7-AC6E-05FE1291B45B}"/>
              </a:ext>
            </a:extLst>
          </p:cNvPr>
          <p:cNvPicPr>
            <a:picLocks noGrp="1" noChangeAspect="1"/>
          </p:cNvPicPr>
          <p:nvPr>
            <p:ph sz="half" idx="2"/>
          </p:nvPr>
        </p:nvPicPr>
        <p:blipFill>
          <a:blip r:embed="rId2"/>
          <a:stretch>
            <a:fillRect/>
          </a:stretch>
        </p:blipFill>
        <p:spPr>
          <a:xfrm>
            <a:off x="1465433" y="1644650"/>
            <a:ext cx="3674722" cy="4473575"/>
          </a:xfrm>
        </p:spPr>
      </p:pic>
      <p:pic>
        <p:nvPicPr>
          <p:cNvPr id="7" name="Content Placeholder 6" descr="A picture containing screenshot&#10;&#10;Description automatically generated">
            <a:extLst>
              <a:ext uri="{FF2B5EF4-FFF2-40B4-BE49-F238E27FC236}">
                <a16:creationId xmlns:a16="http://schemas.microsoft.com/office/drawing/2014/main" id="{0B09D469-094B-428D-A3E9-77EC0F8B5865}"/>
              </a:ext>
            </a:extLst>
          </p:cNvPr>
          <p:cNvPicPr>
            <a:picLocks noGrp="1" noChangeAspect="1"/>
          </p:cNvPicPr>
          <p:nvPr>
            <p:ph sz="quarter" idx="4"/>
          </p:nvPr>
        </p:nvPicPr>
        <p:blipFill>
          <a:blip r:embed="rId3"/>
          <a:stretch>
            <a:fillRect/>
          </a:stretch>
        </p:blipFill>
        <p:spPr>
          <a:xfrm>
            <a:off x="6979405" y="1976272"/>
            <a:ext cx="3816427" cy="3810330"/>
          </a:xfrm>
        </p:spPr>
      </p:pic>
    </p:spTree>
    <p:extLst>
      <p:ext uri="{BB962C8B-B14F-4D97-AF65-F5344CB8AC3E}">
        <p14:creationId xmlns:p14="http://schemas.microsoft.com/office/powerpoint/2010/main" val="640235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a:extLst>
              <a:ext uri="{FF2B5EF4-FFF2-40B4-BE49-F238E27FC236}">
                <a16:creationId xmlns:a16="http://schemas.microsoft.com/office/drawing/2014/main" id="{A3A6B6C0-CBB2-43EC-8F20-D907001A6A1C}"/>
              </a:ext>
            </a:extLst>
          </p:cNvPr>
          <p:cNvSpPr/>
          <p:nvPr/>
        </p:nvSpPr>
        <p:spPr>
          <a:xfrm flipH="1">
            <a:off x="6680886" y="274639"/>
            <a:ext cx="5074509" cy="5986118"/>
          </a:xfrm>
          <a:prstGeom prst="corner">
            <a:avLst>
              <a:gd name="adj1" fmla="val 95942"/>
              <a:gd name="adj2" fmla="val 67857"/>
            </a:avLst>
          </a:prstGeom>
          <a:solidFill>
            <a:srgbClr val="FF671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7B09A"/>
              </a:solidFill>
            </a:endParaRPr>
          </a:p>
        </p:txBody>
      </p:sp>
      <p:sp>
        <p:nvSpPr>
          <p:cNvPr id="2" name="Title 1">
            <a:extLst>
              <a:ext uri="{FF2B5EF4-FFF2-40B4-BE49-F238E27FC236}">
                <a16:creationId xmlns:a16="http://schemas.microsoft.com/office/drawing/2014/main" id="{86D3DCD2-05F0-4E49-89E4-9314CA3E6C17}"/>
              </a:ext>
            </a:extLst>
          </p:cNvPr>
          <p:cNvSpPr>
            <a:spLocks noGrp="1"/>
          </p:cNvSpPr>
          <p:nvPr>
            <p:ph type="title"/>
          </p:nvPr>
        </p:nvSpPr>
        <p:spPr/>
        <p:txBody>
          <a:bodyPr/>
          <a:lstStyle/>
          <a:p>
            <a:r>
              <a:rPr lang="en-US" dirty="0"/>
              <a:t>Evosep One – outlines, black </a:t>
            </a:r>
            <a:r>
              <a:rPr lang="en-US" dirty="0">
                <a:solidFill>
                  <a:schemeClr val="bg1"/>
                </a:solidFill>
              </a:rPr>
              <a:t>&amp; white</a:t>
            </a:r>
          </a:p>
        </p:txBody>
      </p:sp>
      <p:pic>
        <p:nvPicPr>
          <p:cNvPr id="6" name="Content Placeholder 5">
            <a:extLst>
              <a:ext uri="{FF2B5EF4-FFF2-40B4-BE49-F238E27FC236}">
                <a16:creationId xmlns:a16="http://schemas.microsoft.com/office/drawing/2014/main" id="{A089B2AA-7DD9-42BE-BF52-99ED38650DA2}"/>
              </a:ext>
            </a:extLst>
          </p:cNvPr>
          <p:cNvPicPr>
            <a:picLocks noGrp="1" noChangeAspect="1"/>
          </p:cNvPicPr>
          <p:nvPr>
            <p:ph sz="half" idx="2"/>
          </p:nvPr>
        </p:nvPicPr>
        <p:blipFill>
          <a:blip r:embed="rId2"/>
          <a:stretch>
            <a:fillRect/>
          </a:stretch>
        </p:blipFill>
        <p:spPr>
          <a:xfrm>
            <a:off x="3006164" y="1644650"/>
            <a:ext cx="3674722" cy="4473575"/>
          </a:xfrm>
        </p:spPr>
      </p:pic>
      <p:pic>
        <p:nvPicPr>
          <p:cNvPr id="15" name="Content Placeholder 14" descr="A close up of a logo&#10;&#10;Description automatically generated">
            <a:extLst>
              <a:ext uri="{FF2B5EF4-FFF2-40B4-BE49-F238E27FC236}">
                <a16:creationId xmlns:a16="http://schemas.microsoft.com/office/drawing/2014/main" id="{CC404F2A-E8B1-40B8-9109-3938F3170B81}"/>
              </a:ext>
            </a:extLst>
          </p:cNvPr>
          <p:cNvPicPr>
            <a:picLocks noGrp="1" noChangeAspect="1"/>
          </p:cNvPicPr>
          <p:nvPr>
            <p:ph sz="quarter" idx="4"/>
          </p:nvPr>
        </p:nvPicPr>
        <p:blipFill>
          <a:blip r:embed="rId3"/>
          <a:stretch>
            <a:fillRect/>
          </a:stretch>
        </p:blipFill>
        <p:spPr>
          <a:xfrm>
            <a:off x="7297014" y="1644650"/>
            <a:ext cx="3181209" cy="4473575"/>
          </a:xfrm>
        </p:spPr>
      </p:pic>
      <p:pic>
        <p:nvPicPr>
          <p:cNvPr id="3" name="Picture 2">
            <a:extLst>
              <a:ext uri="{FF2B5EF4-FFF2-40B4-BE49-F238E27FC236}">
                <a16:creationId xmlns:a16="http://schemas.microsoft.com/office/drawing/2014/main" id="{5C256C06-820D-4126-ABD4-13365785801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0659" y="1644650"/>
            <a:ext cx="2394409" cy="4272949"/>
          </a:xfrm>
          <a:prstGeom prst="rect">
            <a:avLst/>
          </a:prstGeom>
        </p:spPr>
      </p:pic>
    </p:spTree>
    <p:extLst>
      <p:ext uri="{BB962C8B-B14F-4D97-AF65-F5344CB8AC3E}">
        <p14:creationId xmlns:p14="http://schemas.microsoft.com/office/powerpoint/2010/main" val="42687188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VOSEP-standardskabelon_widescreen.pptx  -  Read-Only" id="{5257C270-D1AE-4686-B263-5F1349E755DD}" vid="{CB4AAD89-918C-4F36-BF93-C609478C3E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EVOSEP-standardskabelon_widescreen</Template>
  <TotalTime>377</TotalTime>
  <Words>295</Words>
  <Application>Microsoft Office PowerPoint</Application>
  <PresentationFormat>Widescreen</PresentationFormat>
  <Paragraphs>22</Paragraphs>
  <Slides>9</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Arial Hebrew</vt:lpstr>
      <vt:lpstr>Calibri</vt:lpstr>
      <vt:lpstr>Office Theme</vt:lpstr>
      <vt:lpstr>Product images for presentations</vt:lpstr>
      <vt:lpstr>Evosep (https://www.evosep.com/media/)</vt:lpstr>
      <vt:lpstr>Evotip</vt:lpstr>
      <vt:lpstr>Evotip</vt:lpstr>
      <vt:lpstr>Evosep One</vt:lpstr>
      <vt:lpstr>PowerPoint Presentation</vt:lpstr>
      <vt:lpstr>Less sample prep workflow steps</vt:lpstr>
      <vt:lpstr>Evosep One - drawings</vt:lpstr>
      <vt:lpstr>Evosep One – outlines, black &amp; white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Product images for presentations</dc:title>
  <dc:creator>Michael Barrett Andersen</dc:creator>
  <cp:lastModifiedBy>Michael Barrett Andersen</cp:lastModifiedBy>
  <cp:revision>15</cp:revision>
  <cp:lastPrinted>2017-02-08T13:08:09Z</cp:lastPrinted>
  <dcterms:created xsi:type="dcterms:W3CDTF">2019-08-09T09:28:11Z</dcterms:created>
  <dcterms:modified xsi:type="dcterms:W3CDTF">2020-09-14T14:08:14Z</dcterms:modified>
</cp:coreProperties>
</file>